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D769C9-D6C7-4C70-B677-333EA1AD39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9A208E3-B29E-4D6E-B864-1F2AB5F3E7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21722-49F1-4498-A843-DD2FA9059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AA84C-C613-4522-B3FE-2A7943F6B1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8D1232-B11F-4B86-8413-C1EF8F6F2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890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8104B8-B11F-4049-88A8-5B16BCC01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3A7FF3E-6DCD-4F98-A197-8356CED3BF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FCF631-9E62-4327-9C51-112BF1BBB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E0E5ED-49DB-4056-82E0-1B9E0A70B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AEF978C-9ECD-4FBC-AC16-67DB7110F5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456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612C2C9-45FF-4485-A6F7-9471C4A384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0CBBA1-83D0-40DB-AA39-0857039794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3BAB5F-D9CD-462E-8E76-AD6FAD21B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7495F1-3E5E-4317-A0E3-583CE281B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DD9933-46D0-4FFB-88F7-52935CF52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4736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1EC52E-650F-48EE-B40B-C04B8077E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F3AB53-4B6B-4AEB-9762-EC8FF60D02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585917-007B-4A09-8F4B-FEAE306D2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A90D0-7E80-4F1A-AE2C-60121E345A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84FB1-2004-4C0D-8412-2C12617F3E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2602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178DC-52CB-4FF6-8C83-3C938F91B3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1B8054-E932-432C-ACF6-A1FD2D6FD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B5C5A-C238-4B72-98D9-B88B2520A8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FE84A5-926E-4EA5-9185-94C0ACDD4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752DA8-3182-4389-9B4E-1DE307EA5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03874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686C9-6B6C-4A55-863B-B797195AD9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A98B16-72AF-4998-B8D5-2E84BDE0BD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EF43DA-2D04-4D16-B9B5-29748CB78C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D9DE14-A410-42DD-A54B-EB447282A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4EF8AD2-5D27-4812-8D32-4838C19E1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636E16-D652-46F8-8596-76FF33910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815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6EAF4-FEC2-40FD-8B96-92F49CD5F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063248-C37A-4177-998F-54DC18636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E5EC25-4F3E-4C68-888A-3F456663ED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A6C603D-391F-4567-A39A-EB562913E5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205489-C7C0-46DC-B489-8CB9B45776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4C444AD-6DF0-42DB-8B21-C13136F38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FDCE167-3C1C-432E-B264-C7A10D5177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6313FF-109F-4DC7-9F55-D606517F9C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28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FBF38-8C77-4F87-9304-3C9CC67F93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F8EA16-8283-47B9-B241-5372498A86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D0D4C4-12A6-43CD-8B3B-839D342BB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221F87F-6554-4E6F-AD6A-5B819ED67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605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DB2CD41-CE0F-406E-9A9B-1F5451E7E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5FE856-B563-4235-9656-C98273C52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B985F63-8600-4940-80A3-06460F98D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600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53DC0E-B3D3-42C0-8A69-4F068574F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F9769-CDDF-4726-8D38-DBCFAAA566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4676E2-1B62-469C-A8F3-2DF67BB807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A2DD5F-5C68-4955-956A-4FF6B5A81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5B6B2-14B3-4CF6-A122-F63793F1D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56700C-CA7E-455A-9749-EB27BB1535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87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A4C237-E6FA-41A1-B827-F191B4678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F6996D-E82D-4376-88C0-698ADC5AD7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C8FAA62-9E8F-42C3-93EE-3926EADF8A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F1D-4170-43FB-A448-5E02D83EB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82316AA-8A1F-44D3-9567-C5FE4CCE5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84E94A-CB0F-4E56-829D-BB737676C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1212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D03CE50-5BE5-4033-BE84-3E37FBB2D5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162787-C2AC-4B82-9CD0-5B57FD6C2B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2A87CB-46DF-4B24-8E90-244E453B60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8B44E3-AB17-451B-AFB4-1E44719E9951}" type="datetimeFigureOut">
              <a:rPr lang="en-US" smtClean="0"/>
              <a:t>6/22/2020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770654-EDC4-4549-982F-821364E2941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275859-E52E-45BF-A99B-287D6987F2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75BBB-E5E5-47F3-A6D3-47DA7AE3F8B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346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2A8A0A2-938F-4A1C-B59E-FFF455EAAE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2127" y="76200"/>
            <a:ext cx="10250796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5375FD6-6122-46EA-A31E-15117C9339EC}"/>
              </a:ext>
            </a:extLst>
          </p:cNvPr>
          <p:cNvSpPr txBox="1"/>
          <p:nvPr/>
        </p:nvSpPr>
        <p:spPr>
          <a:xfrm>
            <a:off x="266700" y="114300"/>
            <a:ext cx="3476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Schematic of inserting a twin embryo using the </a:t>
            </a:r>
            <a:r>
              <a:rPr lang="en-US" dirty="0" err="1"/>
              <a:t>Eshelby</a:t>
            </a:r>
            <a:r>
              <a:rPr lang="en-US" dirty="0"/>
              <a:t> method</a:t>
            </a:r>
          </a:p>
        </p:txBody>
      </p:sp>
    </p:spTree>
    <p:extLst>
      <p:ext uri="{BB962C8B-B14F-4D97-AF65-F5344CB8AC3E}">
        <p14:creationId xmlns:p14="http://schemas.microsoft.com/office/powerpoint/2010/main" val="20105026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B3607BD-5FC7-4354-8944-C06E1B218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446" y="864065"/>
            <a:ext cx="3718882" cy="364267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AEE1115-C89E-47E8-8D8D-0302534A0558}"/>
              </a:ext>
            </a:extLst>
          </p:cNvPr>
          <p:cNvSpPr txBox="1"/>
          <p:nvPr/>
        </p:nvSpPr>
        <p:spPr>
          <a:xfrm>
            <a:off x="209550" y="66675"/>
            <a:ext cx="5505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Initial twin embryo configuration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149A72-5A30-4D47-9128-68DF46353FC7}"/>
              </a:ext>
            </a:extLst>
          </p:cNvPr>
          <p:cNvSpPr txBox="1"/>
          <p:nvPr/>
        </p:nvSpPr>
        <p:spPr>
          <a:xfrm>
            <a:off x="5157926" y="772357"/>
            <a:ext cx="44654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information on atomic position is stored in file, dump.0.shear</a:t>
            </a:r>
          </a:p>
        </p:txBody>
      </p:sp>
    </p:spTree>
    <p:extLst>
      <p:ext uri="{BB962C8B-B14F-4D97-AF65-F5344CB8AC3E}">
        <p14:creationId xmlns:p14="http://schemas.microsoft.com/office/powerpoint/2010/main" val="33967136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29</Words>
  <Application>Microsoft Office PowerPoint</Application>
  <PresentationFormat>Widescreen</PresentationFormat>
  <Paragraphs>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Yang Hu</dc:creator>
  <cp:lastModifiedBy>Yang Hu</cp:lastModifiedBy>
  <cp:revision>4</cp:revision>
  <dcterms:created xsi:type="dcterms:W3CDTF">2020-06-23T03:56:27Z</dcterms:created>
  <dcterms:modified xsi:type="dcterms:W3CDTF">2020-06-23T04:18:42Z</dcterms:modified>
</cp:coreProperties>
</file>